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0" r:id="rId3"/>
    <p:sldId id="288" r:id="rId4"/>
    <p:sldId id="289" r:id="rId5"/>
    <p:sldId id="257" r:id="rId6"/>
    <p:sldId id="258" r:id="rId7"/>
    <p:sldId id="259" r:id="rId8"/>
    <p:sldId id="260" r:id="rId9"/>
    <p:sldId id="265" r:id="rId10"/>
    <p:sldId id="285" r:id="rId11"/>
    <p:sldId id="263" r:id="rId12"/>
    <p:sldId id="267" r:id="rId13"/>
    <p:sldId id="266" r:id="rId14"/>
    <p:sldId id="268" r:id="rId15"/>
    <p:sldId id="269" r:id="rId16"/>
    <p:sldId id="264" r:id="rId17"/>
    <p:sldId id="272" r:id="rId18"/>
    <p:sldId id="273" r:id="rId19"/>
    <p:sldId id="270" r:id="rId20"/>
    <p:sldId id="271" r:id="rId21"/>
    <p:sldId id="274" r:id="rId22"/>
    <p:sldId id="275" r:id="rId23"/>
    <p:sldId id="276" r:id="rId24"/>
    <p:sldId id="281" r:id="rId25"/>
    <p:sldId id="277" r:id="rId26"/>
    <p:sldId id="278" r:id="rId27"/>
    <p:sldId id="279" r:id="rId28"/>
    <p:sldId id="284" r:id="rId29"/>
    <p:sldId id="280" r:id="rId30"/>
    <p:sldId id="286" r:id="rId31"/>
    <p:sldId id="282" r:id="rId32"/>
    <p:sldId id="283"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1" dt="2025-03-13T19:59:26.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addSld modSld">
      <pc:chgData name="Laura Dee" userId="56408c15-faee-4e5d-9e69-ea7ba61b2b59" providerId="ADAL" clId="{BC8F3249-BBA5-2B4E-9FDC-F0499C646620}" dt="2025-03-13T19:59:28.351" v="21"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spChg chg="del">
          <ac:chgData name="Laura Dee" userId="56408c15-faee-4e5d-9e69-ea7ba61b2b59" providerId="ADAL" clId="{BC8F3249-BBA5-2B4E-9FDC-F0499C646620}" dt="2025-03-13T19:59:26.822" v="20"/>
          <ac:spMkLst>
            <pc:docMk/>
            <pc:sldMk cId="524171943" sldId="290"/>
            <ac:spMk id="3" creationId="{DFA6865D-0B0C-7D92-A71F-F1F841223C41}"/>
          </ac:spMkLst>
        </pc:spChg>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3/13/25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3/13/25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939" y="-185530"/>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8474</TotalTime>
  <Words>197</Words>
  <Application>Microsoft Macintosh PowerPoint</Application>
  <PresentationFormat>Widescreen</PresentationFormat>
  <Paragraphs>24</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Aptos Display</vt:lpstr>
      <vt:lpstr>Arial</vt:lpstr>
      <vt:lpstr>Office Theme</vt:lpstr>
      <vt:lpstr>BCCA figures</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2025-03-13T19:59:29Z</dcterms:modified>
</cp:coreProperties>
</file>